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7" r:id="rId2"/>
    <p:sldId id="260" r:id="rId3"/>
    <p:sldId id="270" r:id="rId4"/>
    <p:sldId id="264" r:id="rId5"/>
    <p:sldId id="257" r:id="rId6"/>
    <p:sldId id="261" r:id="rId7"/>
    <p:sldId id="258" r:id="rId8"/>
    <p:sldId id="269" r:id="rId9"/>
    <p:sldId id="259" r:id="rId10"/>
    <p:sldId id="262" r:id="rId11"/>
    <p:sldId id="265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>
      <p:cViewPr varScale="1">
        <p:scale>
          <a:sx n="107" d="100"/>
          <a:sy n="107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65049-E88F-4171-9B3C-D0F366687F9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02DF1-0CD5-491D-8C9D-C38EF3F7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38BF-D71E-4CB0-98E2-9F6C235F8EE3}" type="datetime1">
              <a:rPr lang="en-US" smtClean="0"/>
              <a:t>3/31/2015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D073-BB0C-499F-83DC-1A215B08727C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2BBD-2406-4544-B587-D718D756B811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018B-82C2-4BC4-9246-A9FBA225102D}" type="datetime1">
              <a:rPr lang="en-US" smtClean="0"/>
              <a:t>3/31/2015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5165-41DB-47F9-A02A-1C34429C8C67}" type="datetime1">
              <a:rPr lang="en-US" smtClean="0"/>
              <a:t>3/31/2015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2E9C-644C-4FCF-A3B2-975A45A4AD31}" type="datetime1">
              <a:rPr lang="en-US" smtClean="0"/>
              <a:t>3/31/2015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0C2A-F3BC-47F9-A874-F008C6FB03B3}" type="datetime1">
              <a:rPr lang="en-US" smtClean="0"/>
              <a:t>3/31/2015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E9C-435B-4EA2-BC2C-9B92120FC2AF}" type="datetime1">
              <a:rPr lang="en-US" smtClean="0"/>
              <a:t>3/31/2015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A3F-D0F2-4446-A1B4-802940B694B2}" type="datetime1">
              <a:rPr lang="en-US" smtClean="0"/>
              <a:t>3/31/2015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498-F7FD-4389-9667-41C423FFCB70}" type="datetime1">
              <a:rPr lang="en-US" smtClean="0"/>
              <a:t>3/31/2015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9BC7-94C4-45B6-AE8D-9B1D3950CA9E}" type="datetime1">
              <a:rPr lang="en-US" smtClean="0"/>
              <a:t>3/31/2015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DD258A5-A539-4965-B5EC-435A738E772D}" type="datetime1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coopers+hawk&amp;source=images&amp;cd=&amp;cad=rja&amp;docid=aEn-fso2JbV4tM&amp;tbnid=hmSN4y7fJU0BFM:&amp;ved=0CAUQjRw&amp;url=http://birdsbybaranoff.com/bayareatrip18.htm&amp;ei=X6hRUb_fMMHr0gHY4oHICA&amp;bvm=bv.44158598,d.dmQ&amp;psig=AFQjCNHd-DTfSQniqjADZ0b6MMTKBIzRkA&amp;ust=136439238991877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64" y="533400"/>
            <a:ext cx="190825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6567"/>
            <a:ext cx="5358064" cy="38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10</a:t>
            </a:fld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5410777" cy="39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7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3843"/>
            <a:ext cx="240823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399"/>
            <a:ext cx="5029200" cy="402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0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873"/>
            <a:ext cx="1622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5673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541252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American kestrel male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Red-tailed hawk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Bald eagle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Osprey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Sharp-shinned hawk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Broad-winged hawk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Cooper’s hawk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Golden eagle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Northern goshawk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Northern harrier female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Turkey vulture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Peregrine falcon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12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09700"/>
            <a:ext cx="741781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3236"/>
            <a:ext cx="23653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7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3132"/>
            <a:ext cx="78581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368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52400"/>
            <a:ext cx="25908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856111" cy="470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06893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5241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4991100" cy="396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7207"/>
            <a:ext cx="2792413" cy="21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rdsbybaranoff.com/images/_9SB3284%20coopers%20haw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51485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86" y="152400"/>
            <a:ext cx="24574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0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600200" cy="27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09" y="762000"/>
            <a:ext cx="3810000" cy="50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5241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2600"/>
            <a:ext cx="33528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514</TotalTime>
  <Words>38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Richard</dc:creator>
  <cp:lastModifiedBy>Kimberly Richard</cp:lastModifiedBy>
  <cp:revision>18</cp:revision>
  <dcterms:created xsi:type="dcterms:W3CDTF">2013-03-26T13:52:02Z</dcterms:created>
  <dcterms:modified xsi:type="dcterms:W3CDTF">2015-03-31T11:47:44Z</dcterms:modified>
</cp:coreProperties>
</file>